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0692130" cy="75596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903305" y="1239948"/>
            <a:ext cx="8890634" cy="51727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60395" algn="l" rtl="0" eaLnBrk="0">
              <a:lnSpc>
                <a:spcPct val="79000"/>
              </a:lnSpc>
            </a:pPr>
            <a:r>
              <a:rPr sz="21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Гостиницы в Вэйхае</a:t>
            </a:r>
            <a:endParaRPr sz="21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9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7000"/>
              </a:lnSpc>
              <a:spcBef>
                <a:spcPts val="460"/>
              </a:spcBef>
            </a:pPr>
            <a:r>
              <a:rPr sz="1400" b="1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  Название гостиницы: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b="1" kern="0" spc="1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«Морской</a:t>
            </a:r>
            <a:r>
              <a:rPr sz="1500" b="1" kern="0" spc="13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1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пейзаж» 4*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91000"/>
              </a:lnSpc>
              <a:spcBef>
                <a:spcPts val="146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Информация гостиницы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sz="1400" kern="0" spc="3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b="1" kern="0" spc="-10" dirty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Новый ремонт</a:t>
            </a:r>
            <a:r>
              <a:rPr sz="1400" b="1" kern="0" spc="-20" dirty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в 2024 году.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indent="1270" algn="l" rtl="0" eaLnBrk="0">
              <a:lnSpc>
                <a:spcPct val="178000"/>
              </a:lnSpc>
              <a:spcBef>
                <a:spcPts val="39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Месторасположение: 4-звездочный отель с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18 этажами и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180 номерами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.Это отель пе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рвой линии у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моря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расположен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  центре  международного  купального  пляж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Вэйхая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.Пять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минут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пешком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до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площади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Белые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Парусы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парка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Линьхай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sz="1400" kern="0" spc="3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sz="1400" kern="0" spc="1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 минут пешком до места регистрации интернет-знаменитостей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Восьмая улица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Факела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77000"/>
              </a:lnSpc>
              <a:spcBef>
                <a:spcPts val="42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Вид номера:номер с видом на море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sz="1400" kern="0" spc="3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стандартный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/большая кровать,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993140" algn="l" rtl="0" eaLnBrk="0">
              <a:lnSpc>
                <a:spcPts val="312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номер с видом на лес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sz="1400" kern="0" spc="1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ста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ндартный /большая кровать,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995045" algn="l" rtl="0" eaLnBrk="0">
              <a:lnSpc>
                <a:spcPts val="312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семейный люкс с видом на лес (дв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 смежных номера),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995045" algn="l" rtl="0" eaLnBrk="0">
              <a:lnSpc>
                <a:spcPts val="312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семейный люкс 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видом на море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79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 номере:Wi-Fi интернет, кондиционер, те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левизор, чайник, горячая вода 24 часа, сейф, холодильник,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фен, душ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7145" indent="-3175" algn="l" rtl="0" eaLnBrk="0">
              <a:lnSpc>
                <a:spcPct val="174000"/>
              </a:lnSpc>
              <a:spcBef>
                <a:spcPts val="39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Преимущества:  через  дорогу  пляж  и  море,  у  подъезда  автобус  №7,  китайский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ресторан,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завтрак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китайский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европейский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шведский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стол,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утренний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рынок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слева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от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отеля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(покупайте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свежие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фрукты</a:t>
            </a:r>
            <a:r>
              <a:rPr sz="1400" kern="0" spc="1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морепродукты,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81100" y="1202435"/>
            <a:ext cx="3637788" cy="520750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73979" y="1182623"/>
            <a:ext cx="3506724" cy="52288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4"/>
          <p:cNvSpPr/>
          <p:nvPr/>
        </p:nvSpPr>
        <p:spPr>
          <a:xfrm>
            <a:off x="904733" y="1252498"/>
            <a:ext cx="8886825" cy="45662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85000"/>
              </a:lnSpc>
            </a:pPr>
            <a:r>
              <a:rPr sz="14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4.  Название гостиницы</a:t>
            </a:r>
            <a:r>
              <a:rPr sz="1400" b="1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</a:t>
            </a:r>
            <a:r>
              <a:rPr sz="1500" b="1" kern="0" spc="2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«</a:t>
            </a:r>
            <a:r>
              <a:rPr sz="1500" b="1" kern="0" spc="-31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Meilun</a:t>
            </a:r>
            <a:r>
              <a:rPr sz="1500" b="1" kern="0" spc="2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Seaview</a:t>
            </a:r>
            <a:r>
              <a:rPr sz="1500" b="1" kern="0" spc="16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Hotel</a:t>
            </a:r>
            <a:r>
              <a:rPr sz="1500" b="1" kern="0" spc="2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» 4*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Информация гостиницы:    </a:t>
            </a:r>
            <a:r>
              <a:rPr sz="1400" b="1" kern="0" spc="-10" dirty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Новый ремонт в 2025 году.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indent="-635" algn="l" rtl="0" eaLnBrk="0">
              <a:lnSpc>
                <a:spcPct val="174000"/>
              </a:lnSpc>
              <a:spcBef>
                <a:spcPts val="39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Месторасположение:4-звездочный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отель,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этажей,</a:t>
            </a:r>
            <a:r>
              <a:rPr sz="1400" kern="0" spc="2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88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номеров,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отель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второго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уровня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моря,</a:t>
            </a:r>
            <a:r>
              <a:rPr sz="1400" kern="0" spc="1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минут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пешком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до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пляжа и моря , парк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Линьхай находится сразу за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отелем,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 минут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пешком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до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Восьмая улица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Факела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Вид номера: номер станда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ртный/большая кровать,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89965" algn="l" rtl="0" eaLnBrk="0">
              <a:lnSpc>
                <a:spcPct val="77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Улучшенный номер стандар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тный/большая кровать (с видом на море),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994410" algn="l" rtl="0" eaLnBrk="0">
              <a:lnSpc>
                <a:spcPts val="3115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Семейный номер (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1.5+1.2 м)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174000"/>
              </a:lnSpc>
              <a:spcBef>
                <a:spcPts val="43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 номере:Wi-Fi интернет, конди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ционер, телевизор, чайник, горячая вода 24 часа, сейф, холодильник,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фен, душ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Преимущества: 4-звездочный отель международной сети, китайский и евр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опейский завтрак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"шведский стол",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5240" indent="-1905" algn="l" rtl="0" eaLnBrk="0">
              <a:lnSpc>
                <a:spcPct val="174000"/>
              </a:lnSpc>
              <a:spcBef>
                <a:spcPts val="39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парк</a:t>
            </a:r>
            <a:r>
              <a:rPr sz="1400" kern="0" spc="3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Линьхай  находится  прямо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  дверью,  3  минуты  пешком  до  супермаркета  Jiajiayue,  3  минуты  пешком  до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автобусных остановок 7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 K2.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92708" y="1559052"/>
            <a:ext cx="8641080" cy="33284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4400" y="1187196"/>
            <a:ext cx="4088891" cy="5061203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69991" y="2407920"/>
            <a:ext cx="4472940" cy="38420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2"/>
          <p:cNvSpPr/>
          <p:nvPr/>
        </p:nvSpPr>
        <p:spPr>
          <a:xfrm>
            <a:off x="904733" y="1252498"/>
            <a:ext cx="8887459" cy="45662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algn="l" rtl="0" eaLnBrk="0">
              <a:lnSpc>
                <a:spcPct val="86000"/>
              </a:lnSpc>
            </a:pPr>
            <a:r>
              <a:rPr sz="14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5.  Название гости</a:t>
            </a:r>
            <a:r>
              <a:rPr sz="1400" b="1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ницы: </a:t>
            </a:r>
            <a:r>
              <a:rPr sz="1500" b="1" kern="0" spc="2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«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Golden</a:t>
            </a:r>
            <a:r>
              <a:rPr sz="1500" b="1" kern="0" spc="15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Bay</a:t>
            </a:r>
            <a:r>
              <a:rPr sz="1500" b="1" kern="0" spc="16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Resort</a:t>
            </a:r>
            <a:r>
              <a:rPr sz="1500" b="1" kern="0" spc="15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Hotel</a:t>
            </a:r>
            <a:r>
              <a:rPr sz="1500" b="1" kern="0" spc="2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» 4*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43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Информация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гостиницы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indent="-635" algn="l" rtl="0" eaLnBrk="0">
              <a:lnSpc>
                <a:spcPct val="178000"/>
              </a:lnSpc>
              <a:spcBef>
                <a:spcPts val="39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Месторасположение:  4-звездочный  отель,  6  эта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жей,   100  номеров,  отель  первой  линии  у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моря,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расположен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востоке  международного  пляжа  Вэй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хая,  3  минуты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пешком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до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пляжа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моря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минут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налево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до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смотровой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площадки Хуанхай Роуд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Вид номера:Улучше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нный стандартный номер/большая кровать,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993775" algn="l" rtl="0" eaLnBrk="0">
              <a:lnSpc>
                <a:spcPts val="3115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семейный номер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811530" indent="-798830" algn="l" rtl="0" eaLnBrk="0">
              <a:lnSpc>
                <a:spcPct val="172000"/>
              </a:lnSpc>
              <a:spcBef>
                <a:spcPts val="50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sz="1400" kern="0" spc="3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номере:Wi-Fi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интернет,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кондиционер,</a:t>
            </a:r>
            <a:r>
              <a:rPr sz="1400" kern="0" spc="2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телевизор,</a:t>
            </a:r>
            <a:r>
              <a:rPr sz="1400" kern="0" spc="2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электрочайник,</a:t>
            </a:r>
            <a:r>
              <a:rPr sz="1400" kern="0" spc="2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фен,</a:t>
            </a:r>
            <a:r>
              <a:rPr sz="1400" kern="0" spc="2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горячая</a:t>
            </a:r>
            <a:r>
              <a:rPr sz="1400" kern="0" spc="2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вода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24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часа,сейф,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холодильник,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душ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3335" indent="-635" algn="l" rtl="0" eaLnBrk="0">
              <a:lnSpc>
                <a:spcPct val="174000"/>
              </a:lnSpc>
              <a:spcBef>
                <a:spcPts val="39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Преимущества: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4-звездочный   отель,китайс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кий   и   европейский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завтрак   "шведский   стол",Рядом   с   западными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воротами Шаньдунского университета, в 5 минутах е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зды от торгового центра Liqun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супермаркета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Jiajiayue.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4400" y="1196340"/>
            <a:ext cx="4012691" cy="4892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05400" y="1217676"/>
            <a:ext cx="3767328" cy="48691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8"/>
          <p:cNvSpPr/>
          <p:nvPr/>
        </p:nvSpPr>
        <p:spPr>
          <a:xfrm>
            <a:off x="901343" y="1252498"/>
            <a:ext cx="8891269" cy="4962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6000"/>
              </a:lnSpc>
            </a:pPr>
            <a:r>
              <a:rPr sz="1400" b="1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6.  Название гостиницы: </a:t>
            </a:r>
            <a:r>
              <a:rPr sz="1500" b="1" kern="0" spc="2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«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Golden</a:t>
            </a:r>
            <a:r>
              <a:rPr sz="1500" b="1" kern="0" spc="15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Bay</a:t>
            </a:r>
            <a:r>
              <a:rPr sz="1500" b="1" kern="0" spc="16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Hotel</a:t>
            </a:r>
            <a:r>
              <a:rPr sz="1500" b="1" kern="0" spc="2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» 5</a:t>
            </a:r>
            <a:r>
              <a:rPr sz="1500" b="1" kern="0" spc="1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*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79000"/>
              </a:lnSpc>
              <a:spcBef>
                <a:spcPts val="43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Информация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гостиницы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5240" indent="635" algn="l" rtl="0" eaLnBrk="0">
              <a:lnSpc>
                <a:spcPct val="178000"/>
              </a:lnSpc>
              <a:spcBef>
                <a:spcPts val="39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Месторасположение:</a:t>
            </a:r>
            <a:r>
              <a:rPr sz="1400" kern="0" spc="1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5-звездочный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отель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sz="1400" kern="0" spc="1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этажами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sz="1400" kern="0" spc="2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150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номерами,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отель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первой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линии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моря,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рас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положен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востоке международного купальног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 пляжа Вэйхая, в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минуты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пешком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до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пляжа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моря,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минут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пешком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налево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до смотро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вой площадки на улице Хуанхай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77000"/>
              </a:lnSpc>
              <a:spcBef>
                <a:spcPts val="4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Вид номера: Номер с видом на море,    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тандартный/большая кровать,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995045" algn="l" rtl="0" eaLnBrk="0">
              <a:lnSpc>
                <a:spcPts val="312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номер с видом на сад,      стандар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тный /большая кровать,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995045" algn="l" rtl="0" eaLnBrk="0">
              <a:lnSpc>
                <a:spcPts val="312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президентский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люкс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79000"/>
              </a:lnSpc>
              <a:spcBef>
                <a:spcPts val="42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sz="1400" kern="0" spc="3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номере:Wi-Fi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интернет,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кондиционер,</a:t>
            </a:r>
            <a:r>
              <a:rPr sz="1400" kern="0" spc="2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телевизор,</a:t>
            </a:r>
            <a:r>
              <a:rPr sz="1400" kern="0" spc="2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электрочайник,</a:t>
            </a:r>
            <a:r>
              <a:rPr sz="1400" kern="0" spc="2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фен,</a:t>
            </a:r>
            <a:r>
              <a:rPr sz="1400" kern="0" spc="2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горячая</a:t>
            </a:r>
            <a:r>
              <a:rPr sz="1400" kern="0" spc="2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вода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24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часа,сейф,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холодильник,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4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17245" algn="l" rtl="0" eaLnBrk="0">
              <a:lnSpc>
                <a:spcPts val="990"/>
              </a:lnSpc>
              <a:spcBef>
                <a:spcPts val="4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ванна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indent="3175" algn="l" rtl="0" eaLnBrk="0">
              <a:lnSpc>
                <a:spcPct val="178000"/>
              </a:lnSpc>
              <a:spcBef>
                <a:spcPts val="39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Преимущества: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5-звездочный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отель,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китайский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европейский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ресторан,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китайский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европейский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завтрак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"шведский  стол",  частный  сад,  красивая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природа,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никальная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эстакада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Golden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Bay,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барбекю,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центр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отдыха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развлечений, СПА-зал, тренажерный зал, боулинг, конференц-зал и т. д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4400" y="1152144"/>
            <a:ext cx="4002023" cy="4861559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94732" y="1150620"/>
            <a:ext cx="3927348" cy="48615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4400" y="1193292"/>
            <a:ext cx="8325612" cy="50535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81100" y="3134868"/>
            <a:ext cx="4130040" cy="2948939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902770" y="1265920"/>
            <a:ext cx="8888094" cy="13830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7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специальные</a:t>
            </a:r>
            <a:r>
              <a:rPr sz="1400" kern="0" spc="2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продукты),</a:t>
            </a:r>
            <a:r>
              <a:rPr sz="1400" kern="0" spc="2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sz="1400" kern="0" spc="2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ночной</a:t>
            </a:r>
            <a:r>
              <a:rPr sz="1400" kern="0" spc="1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рынок</a:t>
            </a:r>
            <a:r>
              <a:rPr sz="1400" kern="0" spc="2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(Вэйхай)</a:t>
            </a:r>
            <a:r>
              <a:rPr sz="1400" kern="0" spc="2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находится</a:t>
            </a:r>
            <a:r>
              <a:rPr sz="1400" kern="0" spc="2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</a:t>
            </a:r>
            <a:r>
              <a:rPr sz="1400" kern="0" spc="2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минут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пешком</a:t>
            </a:r>
            <a:r>
              <a:rPr sz="1400" kern="0" spc="2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по</a:t>
            </a:r>
            <a:r>
              <a:rPr sz="1400" kern="0" spc="2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левой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стороне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r>
              <a:rPr sz="1400" kern="0" spc="2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Специальные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indent="635" algn="l" rtl="0" eaLnBrk="0">
              <a:lnSpc>
                <a:spcPct val="186000"/>
              </a:lnSpc>
              <a:spcBef>
                <a:spcPts val="2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закуски,</a:t>
            </a:r>
            <a:r>
              <a:rPr sz="1400" kern="0" spc="2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барбекю,</a:t>
            </a:r>
            <a:r>
              <a:rPr sz="1400" kern="0" spc="2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интернет-еда</a:t>
            </a:r>
            <a:r>
              <a:rPr sz="1400" kern="0" spc="2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знаменитостей),</a:t>
            </a:r>
            <a:r>
              <a:rPr sz="1400" kern="0" spc="2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кадриль</a:t>
            </a:r>
            <a:r>
              <a:rPr sz="1400" kern="0" spc="2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большим</a:t>
            </a:r>
            <a:r>
              <a:rPr sz="1400" kern="0" spc="2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белым</a:t>
            </a:r>
            <a:r>
              <a:rPr sz="1400" kern="0" spc="2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парусом,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аэробика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r>
              <a:rPr sz="1400" kern="0" spc="2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Справа</a:t>
            </a:r>
            <a:r>
              <a:rPr sz="1400" kern="0" spc="2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находится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улица</a:t>
            </a:r>
            <a:r>
              <a:rPr sz="1400" kern="0" spc="3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изысканных</a:t>
            </a:r>
            <a:r>
              <a:rPr sz="1400" kern="0" spc="2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есторанов</a:t>
            </a:r>
            <a:r>
              <a:rPr sz="1400" kern="0" spc="3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Вэйхая,</a:t>
            </a:r>
            <a:r>
              <a:rPr sz="1400" kern="0" spc="3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до</a:t>
            </a:r>
            <a:r>
              <a:rPr sz="1400" kern="0" spc="2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торгового</a:t>
            </a:r>
            <a:r>
              <a:rPr sz="1400" kern="0" spc="3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центра</a:t>
            </a:r>
            <a:r>
              <a:rPr sz="1400" kern="0" spc="3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Liqun</a:t>
            </a:r>
            <a:r>
              <a:rPr sz="1400" kern="0" spc="3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</a:t>
            </a:r>
            <a:r>
              <a:rPr sz="1400" kern="0" spc="3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супермаркета</a:t>
            </a:r>
            <a:r>
              <a:rPr sz="1400" kern="0" spc="3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Jiajiayue</a:t>
            </a:r>
            <a:r>
              <a:rPr sz="1400" kern="0" spc="3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можно</a:t>
            </a:r>
            <a:r>
              <a:rPr sz="1400" kern="0" spc="2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доехать</a:t>
            </a:r>
            <a:r>
              <a:rPr sz="1400" kern="0" spc="3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  5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минут.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413248" y="3139440"/>
            <a:ext cx="3922775" cy="29443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4400" y="1158240"/>
            <a:ext cx="8852915" cy="5088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4400" y="1231391"/>
            <a:ext cx="4349495" cy="25953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530595" y="1258823"/>
            <a:ext cx="3985259" cy="256946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14400" y="4134611"/>
            <a:ext cx="4378452" cy="226771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559552" y="4008119"/>
            <a:ext cx="3953256" cy="23942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904019" y="1252498"/>
            <a:ext cx="8888730" cy="45662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82000"/>
              </a:lnSpc>
            </a:pPr>
            <a:r>
              <a:rPr sz="14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2.  Название</a:t>
            </a:r>
            <a:r>
              <a:rPr sz="1400" b="1" kern="0" spc="3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гостиницы:  </a:t>
            </a:r>
            <a:r>
              <a:rPr sz="1500" b="1" kern="0" spc="3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«</a:t>
            </a:r>
            <a:r>
              <a:rPr sz="1500" b="1" kern="0" spc="-30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</a:t>
            </a:r>
            <a:r>
              <a:rPr sz="1500" b="1" kern="0" spc="32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ASIA</a:t>
            </a:r>
            <a:r>
              <a:rPr sz="1500" b="1" kern="0" spc="27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YUETING</a:t>
            </a:r>
            <a:r>
              <a:rPr sz="1500" b="1" kern="0" spc="3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INTERNATIONAL</a:t>
            </a:r>
            <a:r>
              <a:rPr sz="1500" b="1" kern="0" spc="3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HOTEL</a:t>
            </a:r>
            <a:r>
              <a:rPr sz="1500" b="1" kern="0" spc="3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»  4*</a:t>
            </a:r>
            <a:r>
              <a:rPr sz="1500" b="1" kern="0" spc="40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(Бывший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Holiday</a:t>
            </a:r>
            <a:r>
              <a:rPr sz="1400" kern="0" spc="3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lnn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3970" algn="l" rtl="0" eaLnBrk="0">
              <a:lnSpc>
                <a:spcPts val="3035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Express Hote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 )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91000"/>
              </a:lnSpc>
              <a:spcBef>
                <a:spcPts val="43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Информация г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остиницы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indent="635" algn="l" rtl="0" eaLnBrk="0">
              <a:lnSpc>
                <a:spcPct val="174000"/>
              </a:lnSpc>
              <a:spcBef>
                <a:spcPts val="39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Месторасположение: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4-звездочный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отель,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7-13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этажей,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120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номеров,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отель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второго уровня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моря,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минут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пеш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ком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до пляжа и моря , пар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 Линьхай находится сразу за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отелем,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минут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пешком до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Восьмая улица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Факела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79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Вид номера: номер станда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ртный/большая кровать,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90600" algn="l" rtl="0" eaLnBrk="0">
              <a:lnSpc>
                <a:spcPct val="77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Улучшенный номер стандар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тный/большая кровать (с видом на море),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995045" algn="l" rtl="0" eaLnBrk="0">
              <a:lnSpc>
                <a:spcPts val="3115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Семейный номер (1.8+1.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1м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3335" algn="l" rtl="0" eaLnBrk="0">
              <a:lnSpc>
                <a:spcPct val="174000"/>
              </a:lnSpc>
              <a:spcBef>
                <a:spcPts val="43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 номере:Wi-Fi интернет, конди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ционер, телевизор, чайник, горячая вода 24 часа, сейф, холодильник,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фен, душ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Преимущества: 4-звездочный отель международной сети, китайский и евр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опейский завтрак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"шведский стол",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5875" indent="-1905" algn="l" rtl="0" eaLnBrk="0">
              <a:lnSpc>
                <a:spcPct val="174000"/>
              </a:lnSpc>
              <a:spcBef>
                <a:spcPts val="39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парк</a:t>
            </a:r>
            <a:r>
              <a:rPr sz="1400" kern="0" spc="3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Линьхай  находится  прямо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  дверью,  3  минуты  пешком  до  супермаркета  Jiajiayue,  3  минуты  пешком  до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автобусных остановок 7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 K2.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4400" y="2023871"/>
            <a:ext cx="8808719" cy="29946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4400" y="1191767"/>
            <a:ext cx="8385048" cy="50764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6"/>
          <p:cNvSpPr/>
          <p:nvPr/>
        </p:nvSpPr>
        <p:spPr>
          <a:xfrm>
            <a:off x="904019" y="1252498"/>
            <a:ext cx="8888730" cy="4170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1400" b="1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3.  Название гостиницы: </a:t>
            </a:r>
            <a:r>
              <a:rPr sz="1500" b="1" kern="0" spc="2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«</a:t>
            </a:r>
            <a:r>
              <a:rPr sz="1500" b="1" kern="0" spc="-30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Mehood</a:t>
            </a:r>
            <a:r>
              <a:rPr sz="1500" b="1" kern="0" spc="16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Lestie</a:t>
            </a:r>
            <a:r>
              <a:rPr sz="1500" b="1" kern="0" spc="15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Hotel</a:t>
            </a:r>
            <a:r>
              <a:rPr sz="1500" b="1" kern="0" spc="12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10" dirty="0">
                <a:solidFill>
                  <a:srgbClr val="78370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» 4*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91000"/>
              </a:lnSpc>
              <a:spcBef>
                <a:spcPts val="148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Информация гостиницы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sz="1400" kern="0" spc="3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b="1" kern="0" spc="-10" dirty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Новый ремонт</a:t>
            </a:r>
            <a:r>
              <a:rPr sz="1400" b="1" kern="0" spc="-20" dirty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в 2025 году.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indent="635" algn="l" rtl="0" eaLnBrk="0">
              <a:lnSpc>
                <a:spcPct val="174000"/>
              </a:lnSpc>
              <a:spcBef>
                <a:spcPts val="39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Месторасположе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ние: 4-звездочный отель,</a:t>
            </a:r>
            <a:r>
              <a:rPr sz="1400" kern="0" spc="1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14-20 этажей,</a:t>
            </a:r>
            <a:r>
              <a:rPr sz="1400" kern="0" spc="2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120 номеров, отель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второго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уровня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моря,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минут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пешком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до пляжа и моря , пар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 Линьхай находится сразу за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отелем,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минут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пешком до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Восьмая улица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Факела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79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Вид номера: номер станда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ртный/большая кровать,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90600" algn="l" rtl="0" eaLnBrk="0">
              <a:lnSpc>
                <a:spcPct val="77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Улучшенный номер стандар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тный/большая кровать (с видом на море),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995045" algn="l" rtl="0" eaLnBrk="0">
              <a:lnSpc>
                <a:spcPts val="3115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Семейный номер (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1.5+1.2 м)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3335" algn="l" rtl="0" eaLnBrk="0">
              <a:lnSpc>
                <a:spcPct val="174000"/>
              </a:lnSpc>
              <a:spcBef>
                <a:spcPts val="43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 номере:Wi-Fi интернет, конди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ционер, телевизор, чайник, горячая вода 24 часа, сейф, холодильник,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фен, душ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Преимущества: 4-звездочный отель международной сети, китайский и евр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опейский завтрак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"шведский стол",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5875" indent="-1905" algn="l" rtl="0" eaLnBrk="0">
              <a:lnSpc>
                <a:spcPct val="174000"/>
              </a:lnSpc>
              <a:spcBef>
                <a:spcPts val="39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парк</a:t>
            </a:r>
            <a:r>
              <a:rPr sz="1400" kern="0" spc="3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Линьхай  находится  прямо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  дверью,  3  минуты  пешком  до  супермаркета  Jiajiayue,  3  минуты  пешком  до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автобусных остановок 7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 K2.</a:t>
            </a:r>
            <a:endParaRPr sz="1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4400" y="1994915"/>
            <a:ext cx="8823959" cy="32476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5351</Words>
  <Application>WPS 演示</Application>
  <PresentationFormat/>
  <Paragraphs>81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Wingdings</vt:lpstr>
      <vt:lpstr>Arial</vt:lpstr>
      <vt:lpstr>Times New Roman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中俄使者-王文超</cp:lastModifiedBy>
  <cp:revision>1</cp:revision>
  <dcterms:created xsi:type="dcterms:W3CDTF">2025-03-05T11:22:33Z</dcterms:created>
  <dcterms:modified xsi:type="dcterms:W3CDTF">2025-03-05T11:22:33Z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2025-03-05T19:21:51Z</vt:filetime>
  </property>
  <property fmtid="{D5CDD505-2E9C-101B-9397-08002B2CF9AE}" pid="4" name="ICV">
    <vt:lpwstr>600EDB16B0C040359AF626DCFF735CAB_13</vt:lpwstr>
  </property>
  <property fmtid="{D5CDD505-2E9C-101B-9397-08002B2CF9AE}" pid="5" name="KSOProductBuildVer">
    <vt:lpwstr>2052-12.1.0.20305</vt:lpwstr>
  </property>
</Properties>
</file>